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8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234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pos="74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EBC"/>
    <a:srgbClr val="0DB02B"/>
    <a:srgbClr val="FFCDA0"/>
    <a:srgbClr val="FF6600"/>
    <a:srgbClr val="364140"/>
    <a:srgbClr val="A5C8B2"/>
    <a:srgbClr val="248D37"/>
    <a:srgbClr val="019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1"/>
    <p:restoredTop sz="94651"/>
  </p:normalViewPr>
  <p:slideViewPr>
    <p:cSldViewPr snapToGrid="0">
      <p:cViewPr>
        <p:scale>
          <a:sx n="129" d="100"/>
          <a:sy n="129" d="100"/>
        </p:scale>
        <p:origin x="-24" y="-344"/>
      </p:cViewPr>
      <p:guideLst>
        <p:guide orient="horz" pos="4133"/>
        <p:guide pos="234"/>
        <p:guide orient="horz" pos="1344"/>
        <p:guide pos="74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84A2C-AF06-43EB-B93A-E4E444740058}" type="datetimeFigureOut">
              <a:rPr lang="nl-NL" smtClean="0"/>
              <a:t>15-03-2022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DD330-543A-4594-B84E-BE963B41153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51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DD330-543A-4594-B84E-BE963B41153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99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6">
            <a:extLst>
              <a:ext uri="{FF2B5EF4-FFF2-40B4-BE49-F238E27FC236}">
                <a16:creationId xmlns:a16="http://schemas.microsoft.com/office/drawing/2014/main" id="{C9CB0CF1-9C77-4A6D-AB1E-8AB6C1B6E2EC}"/>
              </a:ext>
            </a:extLst>
          </p:cNvPr>
          <p:cNvSpPr/>
          <p:nvPr userDrawn="1"/>
        </p:nvSpPr>
        <p:spPr>
          <a:xfrm>
            <a:off x="11468969" y="6418608"/>
            <a:ext cx="39626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78F02DA-AB65-4DE3-8C32-C1DFFF12922F}" type="slidenum">
              <a:rPr lang="en-GB" sz="900" b="0" noProof="0" smtClean="0">
                <a:solidFill>
                  <a:schemeClr val="bg1"/>
                </a:solidFill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900" b="0" noProof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F2F30DB-76D5-46A6-BD2A-BEF3A18EE0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8919" y="692606"/>
            <a:ext cx="9147173" cy="601788"/>
          </a:xfrm>
          <a:prstGeom prst="rect">
            <a:avLst/>
          </a:prstGeom>
        </p:spPr>
        <p:txBody>
          <a:bodyPr lIns="0" tIns="46800"/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GB" noProof="0"/>
              <a:t>Title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E2498A50-28C7-4D9F-BB28-DE16E6C5A4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06538" y="1243013"/>
            <a:ext cx="9147172" cy="5010943"/>
          </a:xfrm>
          <a:prstGeom prst="rect">
            <a:avLst/>
          </a:prstGeom>
        </p:spPr>
        <p:txBody>
          <a:bodyPr lIns="0"/>
          <a:lstStyle>
            <a:lvl1pPr marL="171450" indent="-171450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</a:defRPr>
            </a:lvl1pPr>
            <a:lvl2pPr marL="449263" indent="-171450"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̶"/>
              <a:defRPr sz="1400" b="0">
                <a:solidFill>
                  <a:schemeClr val="tx1"/>
                </a:solidFill>
              </a:defRPr>
            </a:lvl2pPr>
            <a:lvl3pPr marL="630238" indent="-1714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3pPr>
            <a:lvl4pPr marL="896938" indent="-171450"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̶"/>
              <a:defRPr sz="1200" b="0">
                <a:solidFill>
                  <a:schemeClr val="tx1"/>
                </a:solidFill>
              </a:defRPr>
            </a:lvl4pPr>
            <a:lvl5pPr marL="1077913" indent="-171450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003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49" userDrawn="1">
          <p15:clr>
            <a:srgbClr val="FBAE40"/>
          </p15:clr>
        </p15:guide>
        <p15:guide id="2" orient="horz" pos="777" userDrawn="1">
          <p15:clr>
            <a:srgbClr val="FBAE40"/>
          </p15:clr>
        </p15:guide>
        <p15:guide id="3" pos="6631" userDrawn="1">
          <p15:clr>
            <a:srgbClr val="FBAE40"/>
          </p15:clr>
        </p15:guide>
        <p15:guide id="4" orient="horz" pos="3929" userDrawn="1">
          <p15:clr>
            <a:srgbClr val="FBAE40"/>
          </p15:clr>
        </p15:guide>
        <p15:guide id="5" orient="horz" pos="686" userDrawn="1">
          <p15:clr>
            <a:srgbClr val="FBAE40"/>
          </p15:clr>
        </p15:guide>
        <p15:guide id="6" orient="horz" pos="49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6">
            <a:extLst>
              <a:ext uri="{FF2B5EF4-FFF2-40B4-BE49-F238E27FC236}">
                <a16:creationId xmlns:a16="http://schemas.microsoft.com/office/drawing/2014/main" id="{C9CB0CF1-9C77-4A6D-AB1E-8AB6C1B6E2EC}"/>
              </a:ext>
            </a:extLst>
          </p:cNvPr>
          <p:cNvSpPr/>
          <p:nvPr userDrawn="1"/>
        </p:nvSpPr>
        <p:spPr>
          <a:xfrm>
            <a:off x="11468969" y="6418608"/>
            <a:ext cx="39626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78F02DA-AB65-4DE3-8C32-C1DFFF12922F}" type="slidenum">
              <a:rPr lang="en-GB" sz="900" b="0" noProof="0" smtClean="0">
                <a:solidFill>
                  <a:schemeClr val="bg1"/>
                </a:solidFill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900" b="0" noProof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F2F30DB-76D5-46A6-BD2A-BEF3A18EE0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8919" y="692606"/>
            <a:ext cx="9147173" cy="601788"/>
          </a:xfrm>
          <a:prstGeom prst="rect">
            <a:avLst/>
          </a:prstGeom>
        </p:spPr>
        <p:txBody>
          <a:bodyPr lIns="0" tIns="46800"/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GB" noProof="0"/>
              <a:t>Title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E2498A50-28C7-4D9F-BB28-DE16E6C5A4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06538" y="1243013"/>
            <a:ext cx="9147172" cy="5010943"/>
          </a:xfrm>
          <a:prstGeom prst="rect">
            <a:avLst/>
          </a:prstGeom>
        </p:spPr>
        <p:txBody>
          <a:bodyPr lIns="0"/>
          <a:lstStyle>
            <a:lvl1pPr marL="171450" indent="-171450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</a:defRPr>
            </a:lvl1pPr>
            <a:lvl2pPr marL="449263" indent="-171450"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̶"/>
              <a:defRPr sz="1400" b="0">
                <a:solidFill>
                  <a:schemeClr val="tx1"/>
                </a:solidFill>
              </a:defRPr>
            </a:lvl2pPr>
            <a:lvl3pPr marL="630238" indent="-1714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3pPr>
            <a:lvl4pPr marL="896938" indent="-171450"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̶"/>
              <a:defRPr sz="1200" b="0">
                <a:solidFill>
                  <a:schemeClr val="tx1"/>
                </a:solidFill>
              </a:defRPr>
            </a:lvl4pPr>
            <a:lvl5pPr marL="1077913" indent="-171450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CC407D0-476C-9E48-9CB9-F595B435F25C}"/>
              </a:ext>
            </a:extLst>
          </p:cNvPr>
          <p:cNvSpPr/>
          <p:nvPr userDrawn="1"/>
        </p:nvSpPr>
        <p:spPr>
          <a:xfrm>
            <a:off x="0" y="799441"/>
            <a:ext cx="12192000" cy="6058559"/>
          </a:xfrm>
          <a:prstGeom prst="rect">
            <a:avLst/>
          </a:prstGeom>
          <a:solidFill>
            <a:srgbClr val="364140">
              <a:alpha val="1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709B3CD-8007-574C-B607-347D231ABFCF}"/>
              </a:ext>
            </a:extLst>
          </p:cNvPr>
          <p:cNvSpPr/>
          <p:nvPr userDrawn="1"/>
        </p:nvSpPr>
        <p:spPr>
          <a:xfrm>
            <a:off x="2591595" y="3012009"/>
            <a:ext cx="3413748" cy="171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F5E376C3-3EC3-1548-A76C-0E6152A5818E}"/>
              </a:ext>
            </a:extLst>
          </p:cNvPr>
          <p:cNvSpPr/>
          <p:nvPr userDrawn="1"/>
        </p:nvSpPr>
        <p:spPr>
          <a:xfrm>
            <a:off x="371474" y="4907667"/>
            <a:ext cx="5633869" cy="165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6F28EE-9014-9D4E-8DE4-93F13B3EE832}"/>
              </a:ext>
            </a:extLst>
          </p:cNvPr>
          <p:cNvSpPr/>
          <p:nvPr userDrawn="1"/>
        </p:nvSpPr>
        <p:spPr>
          <a:xfrm>
            <a:off x="371475" y="1120026"/>
            <a:ext cx="2032000" cy="3608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7EC65F-7C67-5642-B250-F9F6E2BB085C}"/>
              </a:ext>
            </a:extLst>
          </p:cNvPr>
          <p:cNvSpPr/>
          <p:nvPr userDrawn="1"/>
        </p:nvSpPr>
        <p:spPr>
          <a:xfrm>
            <a:off x="2591594" y="1120027"/>
            <a:ext cx="3413747" cy="1710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FDDBAF71-9AB9-0C49-9352-9F3FB7611507}"/>
              </a:ext>
            </a:extLst>
          </p:cNvPr>
          <p:cNvSpPr/>
          <p:nvPr userDrawn="1"/>
        </p:nvSpPr>
        <p:spPr>
          <a:xfrm>
            <a:off x="6185865" y="4907667"/>
            <a:ext cx="5633869" cy="165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39CF85-7E9A-9942-A841-C00028A3DDF8}"/>
              </a:ext>
            </a:extLst>
          </p:cNvPr>
          <p:cNvSpPr/>
          <p:nvPr userDrawn="1"/>
        </p:nvSpPr>
        <p:spPr>
          <a:xfrm>
            <a:off x="6199500" y="3012009"/>
            <a:ext cx="3413748" cy="171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20D6D9E1-2F5B-6C47-BEDE-7A01DD338F8D}"/>
              </a:ext>
            </a:extLst>
          </p:cNvPr>
          <p:cNvSpPr/>
          <p:nvPr userDrawn="1"/>
        </p:nvSpPr>
        <p:spPr>
          <a:xfrm>
            <a:off x="9788525" y="3012007"/>
            <a:ext cx="2032000" cy="171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AB2990B-67AA-4940-AC07-63AA6F127316}"/>
              </a:ext>
            </a:extLst>
          </p:cNvPr>
          <p:cNvSpPr/>
          <p:nvPr userDrawn="1"/>
        </p:nvSpPr>
        <p:spPr>
          <a:xfrm>
            <a:off x="6199499" y="1120027"/>
            <a:ext cx="3413747" cy="1710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40EB5742-FE0E-1E49-9AF7-73E7FDAE92A6}"/>
              </a:ext>
            </a:extLst>
          </p:cNvPr>
          <p:cNvSpPr/>
          <p:nvPr userDrawn="1"/>
        </p:nvSpPr>
        <p:spPr>
          <a:xfrm>
            <a:off x="9788525" y="1113633"/>
            <a:ext cx="2032000" cy="1716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9944370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49">
          <p15:clr>
            <a:srgbClr val="FBAE40"/>
          </p15:clr>
        </p15:guide>
        <p15:guide id="2" orient="horz" pos="777">
          <p15:clr>
            <a:srgbClr val="FBAE40"/>
          </p15:clr>
        </p15:guide>
        <p15:guide id="3" pos="6631">
          <p15:clr>
            <a:srgbClr val="FBAE40"/>
          </p15:clr>
        </p15:guide>
        <p15:guide id="4" orient="horz" pos="3929">
          <p15:clr>
            <a:srgbClr val="FBAE40"/>
          </p15:clr>
        </p15:guide>
        <p15:guide id="5" orient="horz" pos="686">
          <p15:clr>
            <a:srgbClr val="FBAE40"/>
          </p15:clr>
        </p15:guide>
        <p15:guide id="6" orient="horz" pos="49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6">
            <a:extLst>
              <a:ext uri="{FF2B5EF4-FFF2-40B4-BE49-F238E27FC236}">
                <a16:creationId xmlns:a16="http://schemas.microsoft.com/office/drawing/2014/main" id="{C9CB0CF1-9C77-4A6D-AB1E-8AB6C1B6E2EC}"/>
              </a:ext>
            </a:extLst>
          </p:cNvPr>
          <p:cNvSpPr/>
          <p:nvPr userDrawn="1"/>
        </p:nvSpPr>
        <p:spPr>
          <a:xfrm>
            <a:off x="11468969" y="6418608"/>
            <a:ext cx="39626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78F02DA-AB65-4DE3-8C32-C1DFFF12922F}" type="slidenum">
              <a:rPr lang="en-GB" sz="900" b="0" noProof="0" smtClean="0">
                <a:solidFill>
                  <a:schemeClr val="bg1"/>
                </a:solidFill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900" b="0" noProof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709B3CD-8007-574C-B607-347D231ABFCF}"/>
              </a:ext>
            </a:extLst>
          </p:cNvPr>
          <p:cNvSpPr/>
          <p:nvPr userDrawn="1"/>
        </p:nvSpPr>
        <p:spPr>
          <a:xfrm>
            <a:off x="2591595" y="3012009"/>
            <a:ext cx="3413748" cy="1716664"/>
          </a:xfrm>
          <a:prstGeom prst="rect">
            <a:avLst/>
          </a:prstGeom>
          <a:solidFill>
            <a:srgbClr val="0DB02B">
              <a:alpha val="1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F5E376C3-3EC3-1548-A76C-0E6152A5818E}"/>
              </a:ext>
            </a:extLst>
          </p:cNvPr>
          <p:cNvSpPr/>
          <p:nvPr userDrawn="1"/>
        </p:nvSpPr>
        <p:spPr>
          <a:xfrm>
            <a:off x="371474" y="4907667"/>
            <a:ext cx="5633869" cy="1653465"/>
          </a:xfrm>
          <a:prstGeom prst="rect">
            <a:avLst/>
          </a:prstGeom>
          <a:solidFill>
            <a:srgbClr val="0DB02B">
              <a:alpha val="1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6F28EE-9014-9D4E-8DE4-93F13B3EE832}"/>
              </a:ext>
            </a:extLst>
          </p:cNvPr>
          <p:cNvSpPr/>
          <p:nvPr userDrawn="1"/>
        </p:nvSpPr>
        <p:spPr>
          <a:xfrm>
            <a:off x="371475" y="1120026"/>
            <a:ext cx="2032000" cy="3608645"/>
          </a:xfrm>
          <a:prstGeom prst="rect">
            <a:avLst/>
          </a:prstGeom>
          <a:solidFill>
            <a:srgbClr val="0DB02B">
              <a:alpha val="1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7EC65F-7C67-5642-B250-F9F6E2BB085C}"/>
              </a:ext>
            </a:extLst>
          </p:cNvPr>
          <p:cNvSpPr/>
          <p:nvPr userDrawn="1"/>
        </p:nvSpPr>
        <p:spPr>
          <a:xfrm>
            <a:off x="2591594" y="1120027"/>
            <a:ext cx="3413747" cy="1710666"/>
          </a:xfrm>
          <a:prstGeom prst="rect">
            <a:avLst/>
          </a:prstGeom>
          <a:solidFill>
            <a:srgbClr val="0DB02B">
              <a:alpha val="1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FDDBAF71-9AB9-0C49-9352-9F3FB7611507}"/>
              </a:ext>
            </a:extLst>
          </p:cNvPr>
          <p:cNvSpPr/>
          <p:nvPr userDrawn="1"/>
        </p:nvSpPr>
        <p:spPr>
          <a:xfrm>
            <a:off x="6185865" y="4907667"/>
            <a:ext cx="5633869" cy="1653465"/>
          </a:xfrm>
          <a:prstGeom prst="rect">
            <a:avLst/>
          </a:prstGeom>
          <a:solidFill>
            <a:srgbClr val="0DB02B">
              <a:alpha val="1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39CF85-7E9A-9942-A841-C00028A3DDF8}"/>
              </a:ext>
            </a:extLst>
          </p:cNvPr>
          <p:cNvSpPr/>
          <p:nvPr userDrawn="1"/>
        </p:nvSpPr>
        <p:spPr>
          <a:xfrm>
            <a:off x="6199500" y="3012009"/>
            <a:ext cx="3413748" cy="1716664"/>
          </a:xfrm>
          <a:prstGeom prst="rect">
            <a:avLst/>
          </a:prstGeom>
          <a:solidFill>
            <a:srgbClr val="0DB02B">
              <a:alpha val="1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20D6D9E1-2F5B-6C47-BEDE-7A01DD338F8D}"/>
              </a:ext>
            </a:extLst>
          </p:cNvPr>
          <p:cNvSpPr/>
          <p:nvPr userDrawn="1"/>
        </p:nvSpPr>
        <p:spPr>
          <a:xfrm>
            <a:off x="9788525" y="3012007"/>
            <a:ext cx="2032000" cy="1716664"/>
          </a:xfrm>
          <a:prstGeom prst="rect">
            <a:avLst/>
          </a:prstGeom>
          <a:solidFill>
            <a:srgbClr val="0DB02B">
              <a:alpha val="1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AB2990B-67AA-4940-AC07-63AA6F127316}"/>
              </a:ext>
            </a:extLst>
          </p:cNvPr>
          <p:cNvSpPr/>
          <p:nvPr userDrawn="1"/>
        </p:nvSpPr>
        <p:spPr>
          <a:xfrm>
            <a:off x="6199499" y="1120027"/>
            <a:ext cx="3413747" cy="1710666"/>
          </a:xfrm>
          <a:prstGeom prst="rect">
            <a:avLst/>
          </a:prstGeom>
          <a:solidFill>
            <a:srgbClr val="0DB02B">
              <a:alpha val="1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40EB5742-FE0E-1E49-9AF7-73E7FDAE92A6}"/>
              </a:ext>
            </a:extLst>
          </p:cNvPr>
          <p:cNvSpPr/>
          <p:nvPr userDrawn="1"/>
        </p:nvSpPr>
        <p:spPr>
          <a:xfrm>
            <a:off x="9788525" y="1113633"/>
            <a:ext cx="2032000" cy="1716664"/>
          </a:xfrm>
          <a:prstGeom prst="rect">
            <a:avLst/>
          </a:prstGeom>
          <a:solidFill>
            <a:srgbClr val="0DB02B">
              <a:alpha val="1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321611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49">
          <p15:clr>
            <a:srgbClr val="FBAE40"/>
          </p15:clr>
        </p15:guide>
        <p15:guide id="2" orient="horz" pos="777">
          <p15:clr>
            <a:srgbClr val="FBAE40"/>
          </p15:clr>
        </p15:guide>
        <p15:guide id="3" pos="6631">
          <p15:clr>
            <a:srgbClr val="FBAE40"/>
          </p15:clr>
        </p15:guide>
        <p15:guide id="4" orient="horz" pos="3929">
          <p15:clr>
            <a:srgbClr val="FBAE40"/>
          </p15:clr>
        </p15:guide>
        <p15:guide id="5" orient="horz" pos="686">
          <p15:clr>
            <a:srgbClr val="FBAE40"/>
          </p15:clr>
        </p15:guide>
        <p15:guide id="6" orient="horz" pos="49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241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lang="en-US" sz="600" b="1" kern="1200" dirty="0" smtClean="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lang="en-US" sz="600" b="1" kern="1200" dirty="0" smtClean="0">
          <a:solidFill>
            <a:schemeClr val="accent2"/>
          </a:solidFill>
          <a:latin typeface="+mn-lt"/>
          <a:ea typeface="+mn-ea"/>
          <a:cs typeface="+mn-cs"/>
        </a:defRPr>
      </a:lvl2pPr>
      <a:lvl3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lang="en-US" sz="600" b="1" kern="1200" dirty="0" smtClean="0">
          <a:solidFill>
            <a:schemeClr val="accent2"/>
          </a:solidFill>
          <a:latin typeface="+mn-lt"/>
          <a:ea typeface="+mn-ea"/>
          <a:cs typeface="+mn-cs"/>
        </a:defRPr>
      </a:lvl3pPr>
      <a:lvl4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lang="en-US" sz="600" b="1" kern="1200" dirty="0" smtClean="0">
          <a:solidFill>
            <a:schemeClr val="accent2"/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lang="en-GB" sz="600" b="1" kern="1200" dirty="0">
          <a:solidFill>
            <a:schemeClr val="accent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280B20-E6A3-49CE-8A4E-2B30DEB6A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859" y="273892"/>
            <a:ext cx="3197057" cy="383029"/>
          </a:xfrm>
        </p:spPr>
        <p:txBody>
          <a:bodyPr lIns="0" tIns="46800" rIns="91440" bIns="45720" anchor="t"/>
          <a:lstStyle/>
          <a:p>
            <a:r>
              <a:rPr lang="en-GB" sz="2200" dirty="0">
                <a:solidFill>
                  <a:srgbClr val="01AEBC"/>
                </a:solidFill>
              </a:rPr>
              <a:t>Team Canvas</a:t>
            </a:r>
            <a:endParaRPr lang="nl-NL" sz="2200" b="0" dirty="0">
              <a:solidFill>
                <a:srgbClr val="01AEBC"/>
              </a:solidFill>
            </a:endParaRP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E080BDA4-674A-F54C-A37C-184D4A889BE5}"/>
              </a:ext>
            </a:extLst>
          </p:cNvPr>
          <p:cNvCxnSpPr>
            <a:cxnSpLocks/>
          </p:cNvCxnSpPr>
          <p:nvPr/>
        </p:nvCxnSpPr>
        <p:spPr>
          <a:xfrm>
            <a:off x="6917382" y="656921"/>
            <a:ext cx="1970586" cy="0"/>
          </a:xfrm>
          <a:prstGeom prst="line">
            <a:avLst/>
          </a:prstGeom>
          <a:ln w="15875">
            <a:solidFill>
              <a:srgbClr val="01AEB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22">
            <a:extLst>
              <a:ext uri="{FF2B5EF4-FFF2-40B4-BE49-F238E27FC236}">
                <a16:creationId xmlns:a16="http://schemas.microsoft.com/office/drawing/2014/main" id="{A4615B00-956B-6648-ACE9-6E199CFD4502}"/>
              </a:ext>
            </a:extLst>
          </p:cNvPr>
          <p:cNvSpPr txBox="1"/>
          <p:nvPr/>
        </p:nvSpPr>
        <p:spPr>
          <a:xfrm>
            <a:off x="379426" y="1123787"/>
            <a:ext cx="202186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100" b="1" dirty="0">
                <a:solidFill>
                  <a:srgbClr val="01AE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Roles </a:t>
            </a:r>
            <a:r>
              <a:rPr lang="en-NL" sz="1100" b="1">
                <a:solidFill>
                  <a:srgbClr val="01AE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responsibilities</a:t>
            </a:r>
            <a:endParaRPr lang="nl-NL" sz="1100" b="1" dirty="0">
              <a:solidFill>
                <a:srgbClr val="01AE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L" sz="1000">
                <a:latin typeface="Arial" panose="020B0604020202020204" pitchFamily="34" charset="0"/>
                <a:cs typeface="Arial" panose="020B0604020202020204" pitchFamily="34" charset="0"/>
              </a:rPr>
              <a:t>What is each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team </a:t>
            </a:r>
            <a:r>
              <a:rPr lang="en-NL" sz="1000">
                <a:latin typeface="Arial" panose="020B0604020202020204" pitchFamily="34" charset="0"/>
                <a:cs typeface="Arial" panose="020B0604020202020204" pitchFamily="34" charset="0"/>
              </a:rPr>
              <a:t>member’s role?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L" sz="1000">
                <a:latin typeface="Arial" panose="020B0604020202020204" pitchFamily="34" charset="0"/>
                <a:cs typeface="Arial" panose="020B0604020202020204" pitchFamily="34" charset="0"/>
              </a:rPr>
              <a:t>How will they contribute?</a:t>
            </a:r>
          </a:p>
        </p:txBody>
      </p:sp>
      <p:sp>
        <p:nvSpPr>
          <p:cNvPr id="72" name="TextBox 22">
            <a:extLst>
              <a:ext uri="{FF2B5EF4-FFF2-40B4-BE49-F238E27FC236}">
                <a16:creationId xmlns:a16="http://schemas.microsoft.com/office/drawing/2014/main" id="{40C62687-3A7D-6547-8980-ADF8D2AD903F}"/>
              </a:ext>
            </a:extLst>
          </p:cNvPr>
          <p:cNvSpPr txBox="1"/>
          <p:nvPr/>
        </p:nvSpPr>
        <p:spPr>
          <a:xfrm>
            <a:off x="379426" y="4900259"/>
            <a:ext cx="236377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1AE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Strengths &amp; skills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Which strengths &amp; skills do we have?</a:t>
            </a:r>
            <a:endParaRPr lang="nl-NL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22">
            <a:extLst>
              <a:ext uri="{FF2B5EF4-FFF2-40B4-BE49-F238E27FC236}">
                <a16:creationId xmlns:a16="http://schemas.microsoft.com/office/drawing/2014/main" id="{16239B64-81CB-264F-93E7-43B724FD6477}"/>
              </a:ext>
            </a:extLst>
          </p:cNvPr>
          <p:cNvSpPr txBox="1"/>
          <p:nvPr/>
        </p:nvSpPr>
        <p:spPr>
          <a:xfrm>
            <a:off x="2573985" y="1123787"/>
            <a:ext cx="2339439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rgbClr val="01AE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are measurable outcomes that we will be held accountable to?</a:t>
            </a:r>
          </a:p>
          <a:p>
            <a:endParaRPr lang="nl-NL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22">
            <a:extLst>
              <a:ext uri="{FF2B5EF4-FFF2-40B4-BE49-F238E27FC236}">
                <a16:creationId xmlns:a16="http://schemas.microsoft.com/office/drawing/2014/main" id="{22827B53-FCB2-9F49-8E06-081C0910B6D7}"/>
              </a:ext>
            </a:extLst>
          </p:cNvPr>
          <p:cNvSpPr txBox="1"/>
          <p:nvPr/>
        </p:nvSpPr>
        <p:spPr>
          <a:xfrm>
            <a:off x="2573986" y="3007451"/>
            <a:ext cx="2177890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rgbClr val="01AE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  <a:p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Which decisions and activities are outside and inside the scope of our team?</a:t>
            </a:r>
          </a:p>
          <a:p>
            <a:endParaRPr lang="nl-NL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22">
            <a:extLst>
              <a:ext uri="{FF2B5EF4-FFF2-40B4-BE49-F238E27FC236}">
                <a16:creationId xmlns:a16="http://schemas.microsoft.com/office/drawing/2014/main" id="{472C9281-62F6-4345-A6CB-E7CC429A5D1A}"/>
              </a:ext>
            </a:extLst>
          </p:cNvPr>
          <p:cNvSpPr txBox="1"/>
          <p:nvPr/>
        </p:nvSpPr>
        <p:spPr>
          <a:xfrm>
            <a:off x="6176722" y="4900259"/>
            <a:ext cx="202186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1AE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Weaknesses &amp; risks</a:t>
            </a:r>
            <a:endParaRPr lang="en-GB" sz="1100" dirty="0">
              <a:solidFill>
                <a:srgbClr val="01AE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are our weaknesses?</a:t>
            </a:r>
          </a:p>
        </p:txBody>
      </p:sp>
      <p:sp>
        <p:nvSpPr>
          <p:cNvPr id="76" name="TextBox 22">
            <a:extLst>
              <a:ext uri="{FF2B5EF4-FFF2-40B4-BE49-F238E27FC236}">
                <a16:creationId xmlns:a16="http://schemas.microsoft.com/office/drawing/2014/main" id="{B4004555-EFB4-0041-8E99-9E3DADC6ACF4}"/>
              </a:ext>
            </a:extLst>
          </p:cNvPr>
          <p:cNvSpPr txBox="1"/>
          <p:nvPr/>
        </p:nvSpPr>
        <p:spPr>
          <a:xfrm>
            <a:off x="7594042" y="1123787"/>
            <a:ext cx="202186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1" dirty="0">
                <a:solidFill>
                  <a:srgbClr val="01AE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</a:p>
          <a:p>
            <a:pPr algn="r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are our common values?</a:t>
            </a:r>
          </a:p>
          <a:p>
            <a:pPr algn="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Which ground rules are important to us?</a:t>
            </a:r>
          </a:p>
          <a:p>
            <a:pPr algn="r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22">
            <a:extLst>
              <a:ext uri="{FF2B5EF4-FFF2-40B4-BE49-F238E27FC236}">
                <a16:creationId xmlns:a16="http://schemas.microsoft.com/office/drawing/2014/main" id="{9BC1DCB9-81C3-6448-A07C-C86FD214D0D6}"/>
              </a:ext>
            </a:extLst>
          </p:cNvPr>
          <p:cNvSpPr txBox="1"/>
          <p:nvPr/>
        </p:nvSpPr>
        <p:spPr>
          <a:xfrm>
            <a:off x="7107984" y="3007451"/>
            <a:ext cx="250792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1" dirty="0">
                <a:solidFill>
                  <a:srgbClr val="01AE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 rules</a:t>
            </a:r>
          </a:p>
          <a:p>
            <a:pPr algn="r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will we make decisions, resolve conflict and communicate </a:t>
            </a:r>
          </a:p>
          <a:p>
            <a:pPr algn="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with each other?</a:t>
            </a:r>
          </a:p>
          <a:p>
            <a:pPr algn="r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22">
            <a:extLst>
              <a:ext uri="{FF2B5EF4-FFF2-40B4-BE49-F238E27FC236}">
                <a16:creationId xmlns:a16="http://schemas.microsoft.com/office/drawing/2014/main" id="{B74AA152-BB59-2240-B97A-31D6CE373831}"/>
              </a:ext>
            </a:extLst>
          </p:cNvPr>
          <p:cNvSpPr txBox="1"/>
          <p:nvPr/>
        </p:nvSpPr>
        <p:spPr>
          <a:xfrm>
            <a:off x="9788602" y="1123787"/>
            <a:ext cx="202186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1AE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motto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do we stand for?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can we summarise our ethos in a sentence or phrase?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9" name="TextBox 22">
            <a:extLst>
              <a:ext uri="{FF2B5EF4-FFF2-40B4-BE49-F238E27FC236}">
                <a16:creationId xmlns:a16="http://schemas.microsoft.com/office/drawing/2014/main" id="{F1286568-B382-224B-ACAC-91D4535F8658}"/>
              </a:ext>
            </a:extLst>
          </p:cNvPr>
          <p:cNvSpPr txBox="1"/>
          <p:nvPr/>
        </p:nvSpPr>
        <p:spPr>
          <a:xfrm>
            <a:off x="9788602" y="3007451"/>
            <a:ext cx="202186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1AE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 events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will we celebrate our successes? </a:t>
            </a:r>
            <a:endParaRPr lang="nl-NL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vaal 80">
            <a:extLst>
              <a:ext uri="{FF2B5EF4-FFF2-40B4-BE49-F238E27FC236}">
                <a16:creationId xmlns:a16="http://schemas.microsoft.com/office/drawing/2014/main" id="{C4424145-9BC5-594D-B2EC-E60AD1F2320F}"/>
              </a:ext>
            </a:extLst>
          </p:cNvPr>
          <p:cNvSpPr/>
          <p:nvPr/>
        </p:nvSpPr>
        <p:spPr>
          <a:xfrm>
            <a:off x="4937033" y="1860529"/>
            <a:ext cx="2339439" cy="2234176"/>
          </a:xfrm>
          <a:prstGeom prst="ellipse">
            <a:avLst/>
          </a:prstGeom>
          <a:solidFill>
            <a:schemeClr val="bg1"/>
          </a:solidFill>
          <a:ln w="28575" cmpd="sng">
            <a:solidFill>
              <a:srgbClr val="FF6600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44252"/>
                      <a:gd name="connsiteY0" fmla="*/ 1372126 h 2744252"/>
                      <a:gd name="connsiteX1" fmla="*/ 1372126 w 2744252"/>
                      <a:gd name="connsiteY1" fmla="*/ 0 h 2744252"/>
                      <a:gd name="connsiteX2" fmla="*/ 2744252 w 2744252"/>
                      <a:gd name="connsiteY2" fmla="*/ 1372126 h 2744252"/>
                      <a:gd name="connsiteX3" fmla="*/ 1372126 w 2744252"/>
                      <a:gd name="connsiteY3" fmla="*/ 2744252 h 2744252"/>
                      <a:gd name="connsiteX4" fmla="*/ 0 w 2744252"/>
                      <a:gd name="connsiteY4" fmla="*/ 1372126 h 27442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44252" h="2744252" fill="none" extrusionOk="0">
                        <a:moveTo>
                          <a:pt x="0" y="1372126"/>
                        </a:moveTo>
                        <a:cubicBezTo>
                          <a:pt x="34398" y="618403"/>
                          <a:pt x="628828" y="-29854"/>
                          <a:pt x="1372126" y="0"/>
                        </a:cubicBezTo>
                        <a:cubicBezTo>
                          <a:pt x="2023394" y="-16314"/>
                          <a:pt x="2696329" y="659441"/>
                          <a:pt x="2744252" y="1372126"/>
                        </a:cubicBezTo>
                        <a:cubicBezTo>
                          <a:pt x="2731274" y="2006168"/>
                          <a:pt x="2095117" y="2792632"/>
                          <a:pt x="1372126" y="2744252"/>
                        </a:cubicBezTo>
                        <a:cubicBezTo>
                          <a:pt x="742302" y="2815901"/>
                          <a:pt x="91184" y="2151854"/>
                          <a:pt x="0" y="1372126"/>
                        </a:cubicBezTo>
                        <a:close/>
                      </a:path>
                      <a:path w="2744252" h="2744252" stroke="0" extrusionOk="0">
                        <a:moveTo>
                          <a:pt x="0" y="1372126"/>
                        </a:moveTo>
                        <a:cubicBezTo>
                          <a:pt x="-20658" y="601580"/>
                          <a:pt x="558630" y="20902"/>
                          <a:pt x="1372126" y="0"/>
                        </a:cubicBezTo>
                        <a:cubicBezTo>
                          <a:pt x="2151836" y="4612"/>
                          <a:pt x="2702259" y="615657"/>
                          <a:pt x="2744252" y="1372126"/>
                        </a:cubicBezTo>
                        <a:cubicBezTo>
                          <a:pt x="2647046" y="2224857"/>
                          <a:pt x="2112599" y="2840047"/>
                          <a:pt x="1372126" y="2744252"/>
                        </a:cubicBezTo>
                        <a:cubicBezTo>
                          <a:pt x="578238" y="2724510"/>
                          <a:pt x="11793" y="2135565"/>
                          <a:pt x="0" y="1372126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4" name="TextBox 22">
            <a:extLst>
              <a:ext uri="{FF2B5EF4-FFF2-40B4-BE49-F238E27FC236}">
                <a16:creationId xmlns:a16="http://schemas.microsoft.com/office/drawing/2014/main" id="{D00F3F3D-CE25-434C-A382-1175A17B2551}"/>
              </a:ext>
            </a:extLst>
          </p:cNvPr>
          <p:cNvSpPr txBox="1"/>
          <p:nvPr/>
        </p:nvSpPr>
        <p:spPr>
          <a:xfrm>
            <a:off x="5290677" y="2024034"/>
            <a:ext cx="163215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rgbClr val="01AE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pPr algn="ctr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is our purpose? 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Why does the team exist?</a:t>
            </a:r>
          </a:p>
          <a:p>
            <a:pPr algn="ctr"/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257A0CDD-5015-C344-8A55-7DAF7A0A0A20}"/>
              </a:ext>
            </a:extLst>
          </p:cNvPr>
          <p:cNvSpPr txBox="1">
            <a:spLocks/>
          </p:cNvSpPr>
          <p:nvPr/>
        </p:nvSpPr>
        <p:spPr>
          <a:xfrm>
            <a:off x="5589127" y="442378"/>
            <a:ext cx="3197057" cy="383029"/>
          </a:xfrm>
          <a:prstGeom prst="rect">
            <a:avLst/>
          </a:prstGeom>
        </p:spPr>
        <p:txBody>
          <a:bodyPr lIns="0" tIns="46800" rIns="91440" bIns="45720"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b="0" dirty="0">
                <a:solidFill>
                  <a:srgbClr val="01AEBC"/>
                </a:solidFill>
              </a:rPr>
              <a:t>Team Name:</a:t>
            </a:r>
            <a:endParaRPr lang="nl-NL" sz="1400" b="0" dirty="0">
              <a:solidFill>
                <a:srgbClr val="01AEBC"/>
              </a:solidFill>
            </a:endParaRP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28AAADF1-4F3D-A546-B708-5AB21E9A8EB1}"/>
              </a:ext>
            </a:extLst>
          </p:cNvPr>
          <p:cNvSpPr txBox="1">
            <a:spLocks/>
          </p:cNvSpPr>
          <p:nvPr/>
        </p:nvSpPr>
        <p:spPr>
          <a:xfrm>
            <a:off x="9658977" y="442379"/>
            <a:ext cx="1343873" cy="383029"/>
          </a:xfrm>
          <a:prstGeom prst="rect">
            <a:avLst/>
          </a:prstGeom>
        </p:spPr>
        <p:txBody>
          <a:bodyPr lIns="0" tIns="46800" rIns="91440" bIns="45720"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b="0" dirty="0">
                <a:solidFill>
                  <a:srgbClr val="01AEBC"/>
                </a:solidFill>
              </a:rPr>
              <a:t>Date:</a:t>
            </a:r>
            <a:endParaRPr lang="nl-NL" sz="1400" b="0" dirty="0">
              <a:solidFill>
                <a:srgbClr val="01AEBC"/>
              </a:solidFill>
            </a:endParaRPr>
          </a:p>
        </p:txBody>
      </p:sp>
      <p:cxnSp>
        <p:nvCxnSpPr>
          <p:cNvPr id="23" name="Rechte verbindingslijn 5">
            <a:extLst>
              <a:ext uri="{FF2B5EF4-FFF2-40B4-BE49-F238E27FC236}">
                <a16:creationId xmlns:a16="http://schemas.microsoft.com/office/drawing/2014/main" id="{6EEEAC69-A156-3F49-A67F-994D0E8A5A8F}"/>
              </a:ext>
            </a:extLst>
          </p:cNvPr>
          <p:cNvCxnSpPr>
            <a:cxnSpLocks/>
          </p:cNvCxnSpPr>
          <p:nvPr/>
        </p:nvCxnSpPr>
        <p:spPr>
          <a:xfrm>
            <a:off x="10180691" y="656831"/>
            <a:ext cx="1237689" cy="0"/>
          </a:xfrm>
          <a:prstGeom prst="line">
            <a:avLst/>
          </a:prstGeom>
          <a:ln w="15875">
            <a:solidFill>
              <a:srgbClr val="01AEB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2C75EED-DC55-5D4C-937F-EF804B9AC3C8}"/>
              </a:ext>
            </a:extLst>
          </p:cNvPr>
          <p:cNvSpPr/>
          <p:nvPr/>
        </p:nvSpPr>
        <p:spPr>
          <a:xfrm>
            <a:off x="2877312" y="4061586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5000DA-4798-8A4B-8BD9-B67990753EF2}"/>
              </a:ext>
            </a:extLst>
          </p:cNvPr>
          <p:cNvSpPr/>
          <p:nvPr/>
        </p:nvSpPr>
        <p:spPr>
          <a:xfrm>
            <a:off x="3638948" y="3931088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AFB9B03-670C-F649-A84F-787275489327}"/>
              </a:ext>
            </a:extLst>
          </p:cNvPr>
          <p:cNvSpPr/>
          <p:nvPr/>
        </p:nvSpPr>
        <p:spPr>
          <a:xfrm>
            <a:off x="652272" y="2240182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9772AB2-5873-3040-A02B-7675C72EF090}"/>
              </a:ext>
            </a:extLst>
          </p:cNvPr>
          <p:cNvSpPr/>
          <p:nvPr/>
        </p:nvSpPr>
        <p:spPr>
          <a:xfrm>
            <a:off x="1413909" y="2533089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C8532D4-0839-5148-A3B6-FF6DF690A01D}"/>
              </a:ext>
            </a:extLst>
          </p:cNvPr>
          <p:cNvSpPr/>
          <p:nvPr/>
        </p:nvSpPr>
        <p:spPr>
          <a:xfrm>
            <a:off x="2567335" y="5640658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475FCCB-27C9-3E44-9109-9D8874754C93}"/>
              </a:ext>
            </a:extLst>
          </p:cNvPr>
          <p:cNvSpPr/>
          <p:nvPr/>
        </p:nvSpPr>
        <p:spPr>
          <a:xfrm>
            <a:off x="3328971" y="5510160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9AFAF8E-6245-C249-8C3E-EE20CBB37D8C}"/>
              </a:ext>
            </a:extLst>
          </p:cNvPr>
          <p:cNvSpPr/>
          <p:nvPr/>
        </p:nvSpPr>
        <p:spPr>
          <a:xfrm>
            <a:off x="8126332" y="5682186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9344095-8E5B-E240-9FB6-DAFFBDCC53EC}"/>
              </a:ext>
            </a:extLst>
          </p:cNvPr>
          <p:cNvSpPr/>
          <p:nvPr/>
        </p:nvSpPr>
        <p:spPr>
          <a:xfrm>
            <a:off x="8887968" y="5551688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A4BC831-0BE6-F44D-94C7-0488429061EC}"/>
              </a:ext>
            </a:extLst>
          </p:cNvPr>
          <p:cNvSpPr/>
          <p:nvPr/>
        </p:nvSpPr>
        <p:spPr>
          <a:xfrm>
            <a:off x="10531311" y="3931088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433C5E0-80A8-E143-ABBE-4CAF8BC97AD6}"/>
              </a:ext>
            </a:extLst>
          </p:cNvPr>
          <p:cNvSpPr/>
          <p:nvPr/>
        </p:nvSpPr>
        <p:spPr>
          <a:xfrm>
            <a:off x="10180691" y="2136796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C2ECA1-CBC9-3B4C-B9D5-4004657F31C6}"/>
              </a:ext>
            </a:extLst>
          </p:cNvPr>
          <p:cNvSpPr/>
          <p:nvPr/>
        </p:nvSpPr>
        <p:spPr>
          <a:xfrm>
            <a:off x="9658977" y="5734213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805AF4B-6DE5-2D4F-B51D-0636314159EB}"/>
              </a:ext>
            </a:extLst>
          </p:cNvPr>
          <p:cNvSpPr/>
          <p:nvPr/>
        </p:nvSpPr>
        <p:spPr>
          <a:xfrm>
            <a:off x="4114991" y="5715814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C6EE0FB-330C-9E4C-AB56-0656CEA82F90}"/>
              </a:ext>
            </a:extLst>
          </p:cNvPr>
          <p:cNvSpPr/>
          <p:nvPr/>
        </p:nvSpPr>
        <p:spPr>
          <a:xfrm>
            <a:off x="3475480" y="1960031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5603BCA-9D69-6A4B-BBBD-7008236345B4}"/>
              </a:ext>
            </a:extLst>
          </p:cNvPr>
          <p:cNvSpPr/>
          <p:nvPr/>
        </p:nvSpPr>
        <p:spPr>
          <a:xfrm>
            <a:off x="7449314" y="1958636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D6304C-56B2-084E-A33E-B1D4B162838C}"/>
              </a:ext>
            </a:extLst>
          </p:cNvPr>
          <p:cNvSpPr/>
          <p:nvPr/>
        </p:nvSpPr>
        <p:spPr>
          <a:xfrm>
            <a:off x="8272071" y="2115826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FBBFA2F-6271-8146-9729-0624780765A3}"/>
              </a:ext>
            </a:extLst>
          </p:cNvPr>
          <p:cNvSpPr/>
          <p:nvPr/>
        </p:nvSpPr>
        <p:spPr>
          <a:xfrm>
            <a:off x="7506047" y="3931088"/>
            <a:ext cx="536448" cy="5226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95829961"/>
      </p:ext>
    </p:extLst>
  </p:cSld>
  <p:clrMapOvr>
    <a:masterClrMapping/>
  </p:clrMapOvr>
</p:sld>
</file>

<file path=ppt/theme/theme1.xml><?xml version="1.0" encoding="utf-8"?>
<a:theme xmlns:a="http://schemas.openxmlformats.org/drawingml/2006/main" name="BAM 2019">
  <a:themeElements>
    <a:clrScheme name="BAM 2020">
      <a:dk1>
        <a:sysClr val="windowText" lastClr="000000"/>
      </a:dk1>
      <a:lt1>
        <a:sysClr val="window" lastClr="FFFFFF"/>
      </a:lt1>
      <a:dk2>
        <a:srgbClr val="E3EFDE"/>
      </a:dk2>
      <a:lt2>
        <a:srgbClr val="F4D1C0"/>
      </a:lt2>
      <a:accent1>
        <a:srgbClr val="0DB02A"/>
      </a:accent1>
      <a:accent2>
        <a:srgbClr val="EA5B0C"/>
      </a:accent2>
      <a:accent3>
        <a:srgbClr val="326E37"/>
      </a:accent3>
      <a:accent4>
        <a:srgbClr val="0DB02A"/>
      </a:accent4>
      <a:accent5>
        <a:srgbClr val="7F7F7F"/>
      </a:accent5>
      <a:accent6>
        <a:srgbClr val="5F5F5F"/>
      </a:accent6>
      <a:hlink>
        <a:srgbClr val="7F7F7F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M_ENG_16x9_2020_empty.potx  -  Alleen-lezen" id="{61ACF18B-79A4-49D4-A739-87B8F26239A0}" vid="{444E9D35-27CC-4957-A5C0-02B9117D373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A355BD38315C418486D72C65412018" ma:contentTypeVersion="13" ma:contentTypeDescription="Een nieuw document maken." ma:contentTypeScope="" ma:versionID="16b4ff6e81955b446de7ed20a1dd508f">
  <xsd:schema xmlns:xsd="http://www.w3.org/2001/XMLSchema" xmlns:xs="http://www.w3.org/2001/XMLSchema" xmlns:p="http://schemas.microsoft.com/office/2006/metadata/properties" xmlns:ns2="871a1ae2-ac2d-483c-b5c8-4d4838e64173" xmlns:ns3="cfcb7b46-ce7d-492f-8c97-b0d5fdb498ed" targetNamespace="http://schemas.microsoft.com/office/2006/metadata/properties" ma:root="true" ma:fieldsID="24e946b3dc37c33d7a2cd021352b86da" ns2:_="" ns3:_="">
    <xsd:import namespace="871a1ae2-ac2d-483c-b5c8-4d4838e64173"/>
    <xsd:import namespace="cfcb7b46-ce7d-492f-8c97-b0d5fdb498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a1ae2-ac2d-483c-b5c8-4d4838e641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b7b46-ce7d-492f-8c97-b0d5fdb498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60628E-1B2B-4B3B-8AF1-801FCD162635}">
  <ds:schemaRefs>
    <ds:schemaRef ds:uri="871a1ae2-ac2d-483c-b5c8-4d4838e64173"/>
    <ds:schemaRef ds:uri="cfcb7b46-ce7d-492f-8c97-b0d5fdb498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BA693EE-AEDB-4CC2-AD41-FCCF022CAB88}">
  <ds:schemaRefs>
    <ds:schemaRef ds:uri="005b99e9-1399-428f-9d72-32790e01c1c7"/>
    <ds:schemaRef ds:uri="0ceea6c3-8e19-487b-a7b9-a0855329a56a"/>
    <ds:schemaRef ds:uri="46081320-9ae3-4ab4-afb3-a51c151eddcf"/>
    <ds:schemaRef ds:uri="f5fa974f-44bc-4f2e-bf93-87649b9a90e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D204549-AFEA-45E1-B708-30BDA2BE1B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BAM_ENG_16x9_2020_empty</Template>
  <TotalTime>6567</TotalTime>
  <Words>144</Words>
  <Application>Microsoft Macintosh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BAM 2019</vt:lpstr>
      <vt:lpstr>Team Canvas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Canvas</dc:title>
  <dc:subject/>
  <dc:creator>Susanne Madsen</dc:creator>
  <cp:keywords/>
  <dc:description/>
  <cp:lastModifiedBy>Susanne Madsen</cp:lastModifiedBy>
  <cp:revision>44</cp:revision>
  <cp:lastPrinted>2020-02-04T12:24:22Z</cp:lastPrinted>
  <dcterms:created xsi:type="dcterms:W3CDTF">2020-01-08T10:23:42Z</dcterms:created>
  <dcterms:modified xsi:type="dcterms:W3CDTF">2022-03-15T11:11:33Z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0x0101005BA355BD38315C418486D72C65412018</vt:lpwstr>
  </property>
  <property fmtid="{D5CDD505-2E9C-101B-9397-08002B2CF9AE}" pid="3" name="ValoIntranetDocumentType">
    <vt:lpwstr/>
  </property>
  <property fmtid="{D5CDD505-2E9C-101B-9397-08002B2CF9AE}" pid="4" name="TaxKeyword">
    <vt:lpwstr/>
  </property>
</Properties>
</file>